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72" r:id="rId4"/>
    <p:sldMasterId id="2147483679" r:id="rId5"/>
  </p:sldMasterIdLst>
  <p:notesMasterIdLst>
    <p:notesMasterId r:id="rId7"/>
  </p:notesMasterIdLst>
  <p:handoutMasterIdLst>
    <p:handoutMasterId r:id="rId8"/>
  </p:handoutMasterIdLst>
  <p:sldIdLst>
    <p:sldId id="264" r:id="rId6"/>
  </p:sldIdLst>
  <p:sldSz cx="10058400" cy="77724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3F07"/>
    <a:srgbClr val="0A4307"/>
    <a:srgbClr val="0A4607"/>
    <a:srgbClr val="0D6E07"/>
    <a:srgbClr val="092E07"/>
    <a:srgbClr val="148C0C"/>
    <a:srgbClr val="E1C148"/>
    <a:srgbClr val="F6DD91"/>
    <a:srgbClr val="A46A24"/>
    <a:srgbClr val="E7A9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712" autoAdjust="0"/>
  </p:normalViewPr>
  <p:slideViewPr>
    <p:cSldViewPr snapToGrid="0">
      <p:cViewPr varScale="1">
        <p:scale>
          <a:sx n="69" d="100"/>
          <a:sy n="69" d="100"/>
        </p:scale>
        <p:origin x="1014" y="72"/>
      </p:cViewPr>
      <p:guideLst/>
    </p:cSldViewPr>
  </p:slideViewPr>
  <p:notesTextViewPr>
    <p:cViewPr>
      <p:scale>
        <a:sx n="1" d="1"/>
        <a:sy n="1" d="1"/>
      </p:scale>
      <p:origin x="0" y="0"/>
    </p:cViewPr>
  </p:notesTextViewPr>
  <p:notesViewPr>
    <p:cSldViewPr snapToGrid="0">
      <p:cViewPr varScale="1">
        <p:scale>
          <a:sx n="57" d="100"/>
          <a:sy n="57" d="100"/>
        </p:scale>
        <p:origin x="3178" y="3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44CCC24-6CF4-43E9-A156-5B97F24B69EC}"/>
              </a:ext>
            </a:extLst>
          </p:cNvPr>
          <p:cNvSpPr>
            <a:spLocks noGrp="1"/>
          </p:cNvSpPr>
          <p:nvPr>
            <p:ph type="hdr" sz="quarter"/>
          </p:nvPr>
        </p:nvSpPr>
        <p:spPr>
          <a:xfrm>
            <a:off x="0" y="0"/>
            <a:ext cx="3038145" cy="465743"/>
          </a:xfrm>
          <a:prstGeom prst="rect">
            <a:avLst/>
          </a:prstGeom>
        </p:spPr>
        <p:txBody>
          <a:bodyPr vert="horz" lIns="88139" tIns="44070" rIns="88139" bIns="4407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B69B47F-4D93-4170-AF51-BB0788A5F258}"/>
              </a:ext>
            </a:extLst>
          </p:cNvPr>
          <p:cNvSpPr>
            <a:spLocks noGrp="1"/>
          </p:cNvSpPr>
          <p:nvPr>
            <p:ph type="dt" sz="quarter" idx="1"/>
          </p:nvPr>
        </p:nvSpPr>
        <p:spPr>
          <a:xfrm>
            <a:off x="3970734" y="0"/>
            <a:ext cx="3038145" cy="465743"/>
          </a:xfrm>
          <a:prstGeom prst="rect">
            <a:avLst/>
          </a:prstGeom>
        </p:spPr>
        <p:txBody>
          <a:bodyPr vert="horz" lIns="88139" tIns="44070" rIns="88139" bIns="44070" rtlCol="0"/>
          <a:lstStyle>
            <a:lvl1pPr algn="r">
              <a:defRPr sz="1200"/>
            </a:lvl1pPr>
          </a:lstStyle>
          <a:p>
            <a:fld id="{7907AE49-9C85-4FDB-A542-B800B5341CEE}" type="datetimeFigureOut">
              <a:rPr lang="en-US" smtClean="0"/>
              <a:t>6/5/2024</a:t>
            </a:fld>
            <a:endParaRPr lang="en-US" dirty="0"/>
          </a:p>
        </p:txBody>
      </p:sp>
      <p:sp>
        <p:nvSpPr>
          <p:cNvPr id="4" name="Footer Placeholder 3">
            <a:extLst>
              <a:ext uri="{FF2B5EF4-FFF2-40B4-BE49-F238E27FC236}">
                <a16:creationId xmlns:a16="http://schemas.microsoft.com/office/drawing/2014/main" id="{39B4479B-135B-45E2-AB45-C088631FDC2A}"/>
              </a:ext>
            </a:extLst>
          </p:cNvPr>
          <p:cNvSpPr>
            <a:spLocks noGrp="1"/>
          </p:cNvSpPr>
          <p:nvPr>
            <p:ph type="ftr" sz="quarter" idx="2"/>
          </p:nvPr>
        </p:nvSpPr>
        <p:spPr>
          <a:xfrm>
            <a:off x="0" y="8830658"/>
            <a:ext cx="3038145" cy="465742"/>
          </a:xfrm>
          <a:prstGeom prst="rect">
            <a:avLst/>
          </a:prstGeom>
        </p:spPr>
        <p:txBody>
          <a:bodyPr vert="horz" lIns="88139" tIns="44070" rIns="88139" bIns="4407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289175F7-2C7E-469A-9A39-FB9C937BC0F0}"/>
              </a:ext>
            </a:extLst>
          </p:cNvPr>
          <p:cNvSpPr>
            <a:spLocks noGrp="1"/>
          </p:cNvSpPr>
          <p:nvPr>
            <p:ph type="sldNum" sz="quarter" idx="3"/>
          </p:nvPr>
        </p:nvSpPr>
        <p:spPr>
          <a:xfrm>
            <a:off x="3970734" y="8830658"/>
            <a:ext cx="3038145" cy="465742"/>
          </a:xfrm>
          <a:prstGeom prst="rect">
            <a:avLst/>
          </a:prstGeom>
        </p:spPr>
        <p:txBody>
          <a:bodyPr vert="horz" lIns="88139" tIns="44070" rIns="88139" bIns="44070" rtlCol="0" anchor="b"/>
          <a:lstStyle>
            <a:lvl1pPr algn="r">
              <a:defRPr sz="1200"/>
            </a:lvl1pPr>
          </a:lstStyle>
          <a:p>
            <a:fld id="{D2E484DB-7EFC-4033-9D3E-F94F24587D87}" type="slidenum">
              <a:rPr lang="en-US" smtClean="0"/>
              <a:t>‹#›</a:t>
            </a:fld>
            <a:endParaRPr lang="en-US" dirty="0"/>
          </a:p>
        </p:txBody>
      </p:sp>
    </p:spTree>
    <p:extLst>
      <p:ext uri="{BB962C8B-B14F-4D97-AF65-F5344CB8AC3E}">
        <p14:creationId xmlns:p14="http://schemas.microsoft.com/office/powerpoint/2010/main" val="34768067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45" cy="465743"/>
          </a:xfrm>
          <a:prstGeom prst="rect">
            <a:avLst/>
          </a:prstGeom>
        </p:spPr>
        <p:txBody>
          <a:bodyPr vert="horz" lIns="88139" tIns="44070" rIns="88139" bIns="44070" rtlCol="0"/>
          <a:lstStyle>
            <a:lvl1pPr algn="l">
              <a:defRPr sz="1200"/>
            </a:lvl1pPr>
          </a:lstStyle>
          <a:p>
            <a:endParaRPr lang="en-US" dirty="0"/>
          </a:p>
        </p:txBody>
      </p:sp>
      <p:sp>
        <p:nvSpPr>
          <p:cNvPr id="3" name="Date Placeholder 2"/>
          <p:cNvSpPr>
            <a:spLocks noGrp="1"/>
          </p:cNvSpPr>
          <p:nvPr>
            <p:ph type="dt" idx="1"/>
          </p:nvPr>
        </p:nvSpPr>
        <p:spPr>
          <a:xfrm>
            <a:off x="3970734" y="0"/>
            <a:ext cx="3038145" cy="465743"/>
          </a:xfrm>
          <a:prstGeom prst="rect">
            <a:avLst/>
          </a:prstGeom>
        </p:spPr>
        <p:txBody>
          <a:bodyPr vert="horz" lIns="88139" tIns="44070" rIns="88139" bIns="44070" rtlCol="0"/>
          <a:lstStyle>
            <a:lvl1pPr algn="r">
              <a:defRPr sz="1200"/>
            </a:lvl1pPr>
          </a:lstStyle>
          <a:p>
            <a:fld id="{448FCFB6-8D81-441A-B4AC-0B1C4296C7F0}" type="datetimeFigureOut">
              <a:rPr lang="en-US" smtClean="0"/>
              <a:t>6/5/2024</a:t>
            </a:fld>
            <a:endParaRPr lang="en-US" dirty="0"/>
          </a:p>
        </p:txBody>
      </p:sp>
      <p:sp>
        <p:nvSpPr>
          <p:cNvPr id="4" name="Slide Image Placeholder 3"/>
          <p:cNvSpPr>
            <a:spLocks noGrp="1" noRot="1" noChangeAspect="1"/>
          </p:cNvSpPr>
          <p:nvPr>
            <p:ph type="sldImg" idx="2"/>
          </p:nvPr>
        </p:nvSpPr>
        <p:spPr>
          <a:xfrm>
            <a:off x="1476375" y="1162050"/>
            <a:ext cx="4057650" cy="3136900"/>
          </a:xfrm>
          <a:prstGeom prst="rect">
            <a:avLst/>
          </a:prstGeom>
          <a:noFill/>
          <a:ln w="12700">
            <a:solidFill>
              <a:prstClr val="black"/>
            </a:solidFill>
          </a:ln>
        </p:spPr>
        <p:txBody>
          <a:bodyPr vert="horz" lIns="88139" tIns="44070" rIns="88139" bIns="44070" rtlCol="0" anchor="ctr"/>
          <a:lstStyle/>
          <a:p>
            <a:endParaRPr lang="en-US" dirty="0"/>
          </a:p>
        </p:txBody>
      </p:sp>
      <p:sp>
        <p:nvSpPr>
          <p:cNvPr id="5" name="Notes Placeholder 4"/>
          <p:cNvSpPr>
            <a:spLocks noGrp="1"/>
          </p:cNvSpPr>
          <p:nvPr>
            <p:ph type="body" sz="quarter" idx="3"/>
          </p:nvPr>
        </p:nvSpPr>
        <p:spPr>
          <a:xfrm>
            <a:off x="701345" y="4474508"/>
            <a:ext cx="5607711" cy="3659842"/>
          </a:xfrm>
          <a:prstGeom prst="rect">
            <a:avLst/>
          </a:prstGeom>
        </p:spPr>
        <p:txBody>
          <a:bodyPr vert="horz" lIns="88139" tIns="44070" rIns="88139" bIns="4407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0658"/>
            <a:ext cx="3038145" cy="465742"/>
          </a:xfrm>
          <a:prstGeom prst="rect">
            <a:avLst/>
          </a:prstGeom>
        </p:spPr>
        <p:txBody>
          <a:bodyPr vert="horz" lIns="88139" tIns="44070" rIns="88139" bIns="4407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734" y="8830658"/>
            <a:ext cx="3038145" cy="465742"/>
          </a:xfrm>
          <a:prstGeom prst="rect">
            <a:avLst/>
          </a:prstGeom>
        </p:spPr>
        <p:txBody>
          <a:bodyPr vert="horz" lIns="88139" tIns="44070" rIns="88139" bIns="44070" rtlCol="0" anchor="b"/>
          <a:lstStyle>
            <a:lvl1pPr algn="r">
              <a:defRPr sz="1200"/>
            </a:lvl1pPr>
          </a:lstStyle>
          <a:p>
            <a:fld id="{E08B3D56-E7BF-47D8-AC41-33DF99EF1AEF}" type="slidenum">
              <a:rPr lang="en-US" smtClean="0"/>
              <a:t>‹#›</a:t>
            </a:fld>
            <a:endParaRPr lang="en-US" dirty="0"/>
          </a:p>
        </p:txBody>
      </p:sp>
    </p:spTree>
    <p:extLst>
      <p:ext uri="{BB962C8B-B14F-4D97-AF65-F5344CB8AC3E}">
        <p14:creationId xmlns:p14="http://schemas.microsoft.com/office/powerpoint/2010/main" val="859206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8B3D56-E7BF-47D8-AC41-33DF99EF1AEF}" type="slidenum">
              <a:rPr lang="en-US" smtClean="0"/>
              <a:t>1</a:t>
            </a:fld>
            <a:endParaRPr lang="en-US" dirty="0"/>
          </a:p>
        </p:txBody>
      </p:sp>
    </p:spTree>
    <p:extLst>
      <p:ext uri="{BB962C8B-B14F-4D97-AF65-F5344CB8AC3E}">
        <p14:creationId xmlns:p14="http://schemas.microsoft.com/office/powerpoint/2010/main" val="2151628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ight Certificate">
    <p:spTree>
      <p:nvGrpSpPr>
        <p:cNvPr id="1" name=""/>
        <p:cNvGrpSpPr/>
        <p:nvPr/>
      </p:nvGrpSpPr>
      <p:grpSpPr>
        <a:xfrm>
          <a:off x="0" y="0"/>
          <a:ext cx="0" cy="0"/>
          <a:chOff x="0" y="0"/>
          <a:chExt cx="0" cy="0"/>
        </a:xfrm>
      </p:grpSpPr>
      <p:sp>
        <p:nvSpPr>
          <p:cNvPr id="8" name="Isosceles Triangle 7">
            <a:extLst>
              <a:ext uri="{FF2B5EF4-FFF2-40B4-BE49-F238E27FC236}">
                <a16:creationId xmlns:a16="http://schemas.microsoft.com/office/drawing/2014/main" id="{48D1E7FB-320F-4DE8-8D45-E410FA61A226}"/>
              </a:ext>
              <a:ext uri="{C183D7F6-B498-43B3-948B-1728B52AA6E4}">
                <adec:decorative xmlns:adec="http://schemas.microsoft.com/office/drawing/2017/decorative" val="1"/>
              </a:ext>
            </a:extLst>
          </p:cNvPr>
          <p:cNvSpPr/>
          <p:nvPr userDrawn="1"/>
        </p:nvSpPr>
        <p:spPr>
          <a:xfrm rot="5400000" flipH="1">
            <a:off x="4594321" y="2317984"/>
            <a:ext cx="869886" cy="10058400"/>
          </a:xfrm>
          <a:prstGeom prst="triangle">
            <a:avLst>
              <a:gd name="adj" fmla="val 0"/>
            </a:avLst>
          </a:prstGeom>
          <a:solidFill>
            <a:srgbClr val="0D6E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Plaque 6">
            <a:extLst>
              <a:ext uri="{FF2B5EF4-FFF2-40B4-BE49-F238E27FC236}">
                <a16:creationId xmlns:a16="http://schemas.microsoft.com/office/drawing/2014/main" id="{845AB705-D4A6-4D2F-A055-A2D8B400C0A7}"/>
              </a:ext>
              <a:ext uri="{C183D7F6-B498-43B3-948B-1728B52AA6E4}">
                <adec:decorative xmlns:adec="http://schemas.microsoft.com/office/drawing/2017/decorative" val="1"/>
              </a:ext>
            </a:extLst>
          </p:cNvPr>
          <p:cNvSpPr/>
          <p:nvPr userDrawn="1"/>
        </p:nvSpPr>
        <p:spPr>
          <a:xfrm>
            <a:off x="199482" y="209145"/>
            <a:ext cx="9659566" cy="7373566"/>
          </a:xfrm>
          <a:prstGeom prst="plaque">
            <a:avLst>
              <a:gd name="adj" fmla="val 5849"/>
            </a:avLst>
          </a:prstGeom>
          <a:no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TEXT: Certificate of Completion">
            <a:extLst>
              <a:ext uri="{FF2B5EF4-FFF2-40B4-BE49-F238E27FC236}">
                <a16:creationId xmlns:a16="http://schemas.microsoft.com/office/drawing/2014/main" id="{88C98A93-1E60-45F3-A589-CBCEB8A0B9BA}"/>
              </a:ext>
            </a:extLst>
          </p:cNvPr>
          <p:cNvSpPr txBox="1"/>
          <p:nvPr userDrawn="1"/>
        </p:nvSpPr>
        <p:spPr>
          <a:xfrm>
            <a:off x="2367024" y="1052547"/>
            <a:ext cx="5324353" cy="532793"/>
          </a:xfrm>
          <a:prstGeom prst="rect">
            <a:avLst/>
          </a:prstGeom>
          <a:noFill/>
        </p:spPr>
        <p:txBody>
          <a:bodyPr wrap="square" rtlCol="0">
            <a:noAutofit/>
          </a:bodyPr>
          <a:lstStyle/>
          <a:p>
            <a:pPr algn="ctr"/>
            <a:r>
              <a:rPr lang="en-US" sz="2800" spc="-100" noProof="0" dirty="0">
                <a:latin typeface="Sabon Next LT" panose="02000500000000000000" pitchFamily="2" charset="0"/>
                <a:cs typeface="Sabon Next LT" panose="02000500000000000000" pitchFamily="2" charset="0"/>
              </a:rPr>
              <a:t>Certificate of Attendance</a:t>
            </a:r>
          </a:p>
        </p:txBody>
      </p:sp>
      <p:sp>
        <p:nvSpPr>
          <p:cNvPr id="19" name="TEXT: is hereby granted">
            <a:extLst>
              <a:ext uri="{FF2B5EF4-FFF2-40B4-BE49-F238E27FC236}">
                <a16:creationId xmlns:a16="http://schemas.microsoft.com/office/drawing/2014/main" id="{11A978DC-17F0-405E-A285-B7F9E97616BF}"/>
              </a:ext>
            </a:extLst>
          </p:cNvPr>
          <p:cNvSpPr/>
          <p:nvPr userDrawn="1"/>
        </p:nvSpPr>
        <p:spPr>
          <a:xfrm>
            <a:off x="3547791" y="1568911"/>
            <a:ext cx="2962818" cy="369332"/>
          </a:xfrm>
          <a:prstGeom prst="rect">
            <a:avLst/>
          </a:prstGeom>
        </p:spPr>
        <p:txBody>
          <a:bodyPr wrap="square">
            <a:spAutoFit/>
          </a:bodyPr>
          <a:lstStyle/>
          <a:p>
            <a:r>
              <a:rPr lang="en-US" dirty="0"/>
              <a:t>This acknowledges that</a:t>
            </a:r>
          </a:p>
        </p:txBody>
      </p:sp>
      <p:sp>
        <p:nvSpPr>
          <p:cNvPr id="15" name="TEXT: to certify that...">
            <a:extLst>
              <a:ext uri="{FF2B5EF4-FFF2-40B4-BE49-F238E27FC236}">
                <a16:creationId xmlns:a16="http://schemas.microsoft.com/office/drawing/2014/main" id="{ACE17CB0-6281-4447-B2DB-013C71836BC7}"/>
              </a:ext>
            </a:extLst>
          </p:cNvPr>
          <p:cNvSpPr txBox="1"/>
          <p:nvPr userDrawn="1"/>
        </p:nvSpPr>
        <p:spPr>
          <a:xfrm>
            <a:off x="2848284" y="2875404"/>
            <a:ext cx="3163946" cy="341632"/>
          </a:xfrm>
          <a:prstGeom prst="rect">
            <a:avLst/>
          </a:prstGeom>
        </p:spPr>
        <p:txBody>
          <a:bodyPr vert="horz" wrap="square" lIns="91440" tIns="45720" rIns="91440" bIns="45720" rtlCol="0" anchor="ctr">
            <a:spAutoFit/>
          </a:bodyPr>
          <a:lstStyle>
            <a:lvl1pPr lvl="0" algn="ctr">
              <a:lnSpc>
                <a:spcPct val="90000"/>
              </a:lnSpc>
              <a:spcBef>
                <a:spcPct val="0"/>
              </a:spcBef>
              <a:buNone/>
              <a:defRPr b="0"/>
            </a:lvl1pPr>
          </a:lstStyle>
          <a:p>
            <a:pPr lvl="0"/>
            <a:r>
              <a:rPr lang="en-US" noProof="0" dirty="0">
                <a:latin typeface="Calisto MT" panose="02040603050505030304" pitchFamily="18" charset="0"/>
              </a:rPr>
              <a:t>Attended the educational on-</a:t>
            </a:r>
          </a:p>
        </p:txBody>
      </p:sp>
      <p:cxnSp>
        <p:nvCxnSpPr>
          <p:cNvPr id="18" name="Straight Connector 17">
            <a:extLst>
              <a:ext uri="{FF2B5EF4-FFF2-40B4-BE49-F238E27FC236}">
                <a16:creationId xmlns:a16="http://schemas.microsoft.com/office/drawing/2014/main" id="{DC4951C6-6415-463B-B09E-2F6086D9CF9E}"/>
              </a:ext>
            </a:extLst>
          </p:cNvPr>
          <p:cNvCxnSpPr/>
          <p:nvPr userDrawn="1"/>
        </p:nvCxnSpPr>
        <p:spPr>
          <a:xfrm>
            <a:off x="838265" y="6960033"/>
            <a:ext cx="32131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5" name="Placeholder: Signed Name">
            <a:extLst>
              <a:ext uri="{FF2B5EF4-FFF2-40B4-BE49-F238E27FC236}">
                <a16:creationId xmlns:a16="http://schemas.microsoft.com/office/drawing/2014/main" id="{55D29D2F-7185-469D-A73D-29843385AB75}"/>
              </a:ext>
            </a:extLst>
          </p:cNvPr>
          <p:cNvSpPr>
            <a:spLocks noGrp="1"/>
          </p:cNvSpPr>
          <p:nvPr>
            <p:ph type="body" sz="quarter" idx="11" hasCustomPrompt="1"/>
          </p:nvPr>
        </p:nvSpPr>
        <p:spPr>
          <a:xfrm>
            <a:off x="908062" y="6717248"/>
            <a:ext cx="3214285" cy="268957"/>
          </a:xfrm>
        </p:spPr>
        <p:txBody>
          <a:bodyPr lIns="0" tIns="0" rIns="0" bIns="0" anchor="ctr">
            <a:noAutofit/>
          </a:bodyPr>
          <a:lstStyle>
            <a:lvl1pPr marL="0" indent="0">
              <a:buNone/>
              <a:defRPr sz="1600" baseline="0">
                <a:latin typeface="Calisto MT" panose="02040603050505030304" pitchFamily="18" charset="0"/>
              </a:defRPr>
            </a:lvl1pPr>
          </a:lstStyle>
          <a:p>
            <a:pPr lvl="0"/>
            <a:r>
              <a:rPr lang="en-US" noProof="0" dirty="0"/>
              <a:t>Amie Costello, President-Elect</a:t>
            </a:r>
          </a:p>
        </p:txBody>
      </p:sp>
      <p:pic>
        <p:nvPicPr>
          <p:cNvPr id="35" name="Picture 34"/>
          <p:cNvPicPr>
            <a:picLocks noChangeAspect="1"/>
          </p:cNvPicPr>
          <p:nvPr userDrawn="1"/>
        </p:nvPicPr>
        <p:blipFill>
          <a:blip r:embed="rId2"/>
          <a:stretch>
            <a:fillRect/>
          </a:stretch>
        </p:blipFill>
        <p:spPr>
          <a:xfrm>
            <a:off x="48323" y="443452"/>
            <a:ext cx="10266554" cy="646232"/>
          </a:xfrm>
          <a:prstGeom prst="rect">
            <a:avLst/>
          </a:prstGeom>
        </p:spPr>
      </p:pic>
      <p:sp>
        <p:nvSpPr>
          <p:cNvPr id="56" name="Placeholder: Course Name">
            <a:extLst>
              <a:ext uri="{FF2B5EF4-FFF2-40B4-BE49-F238E27FC236}">
                <a16:creationId xmlns:a16="http://schemas.microsoft.com/office/drawing/2014/main" id="{EA962FF5-522E-4FD1-A5C4-D02796D4E8E5}"/>
              </a:ext>
            </a:extLst>
          </p:cNvPr>
          <p:cNvSpPr>
            <a:spLocks noGrp="1"/>
          </p:cNvSpPr>
          <p:nvPr>
            <p:ph type="body" sz="quarter" idx="16" hasCustomPrompt="1"/>
          </p:nvPr>
        </p:nvSpPr>
        <p:spPr>
          <a:xfrm>
            <a:off x="1729586" y="2045341"/>
            <a:ext cx="6599228" cy="424732"/>
          </a:xfrm>
        </p:spPr>
        <p:txBody>
          <a:bodyPr vert="horz" wrap="square" lIns="91440" tIns="45720" rIns="91440" bIns="45720" rtlCol="0" anchor="ctr">
            <a:spAutoFit/>
          </a:bodyPr>
          <a:lstStyle>
            <a:lvl1pPr>
              <a:defRPr lang="en-US" sz="2400" b="1" noProof="0" dirty="0">
                <a:latin typeface="Calisto MT" panose="02040603050505030304" pitchFamily="18" charset="0"/>
              </a:defRPr>
            </a:lvl1pPr>
          </a:lstStyle>
          <a:p>
            <a:pPr marL="0" lvl="0" algn="ctr" defTabSz="914400">
              <a:spcBef>
                <a:spcPct val="0"/>
              </a:spcBef>
              <a:buNone/>
            </a:pPr>
            <a:r>
              <a:rPr lang="en-US" noProof="0" dirty="0"/>
              <a:t>Name</a:t>
            </a:r>
          </a:p>
        </p:txBody>
      </p:sp>
      <p:sp>
        <p:nvSpPr>
          <p:cNvPr id="9" name="Freeform: Shape 8">
            <a:extLst>
              <a:ext uri="{FF2B5EF4-FFF2-40B4-BE49-F238E27FC236}">
                <a16:creationId xmlns:a16="http://schemas.microsoft.com/office/drawing/2014/main" id="{FFFB3964-ACE8-4D2C-BCF8-7F9B5B83B2A5}"/>
              </a:ext>
              <a:ext uri="{C183D7F6-B498-43B3-948B-1728B52AA6E4}">
                <adec:decorative xmlns:adec="http://schemas.microsoft.com/office/drawing/2017/decorative" val="1"/>
              </a:ext>
            </a:extLst>
          </p:cNvPr>
          <p:cNvSpPr/>
          <p:nvPr userDrawn="1"/>
        </p:nvSpPr>
        <p:spPr>
          <a:xfrm>
            <a:off x="65" y="6960033"/>
            <a:ext cx="10058400" cy="822095"/>
          </a:xfrm>
          <a:custGeom>
            <a:avLst/>
            <a:gdLst>
              <a:gd name="connsiteX0" fmla="*/ 0 w 10058400"/>
              <a:gd name="connsiteY0" fmla="*/ 0 h 822095"/>
              <a:gd name="connsiteX1" fmla="*/ 1482 w 10058400"/>
              <a:gd name="connsiteY1" fmla="*/ 305 h 822095"/>
              <a:gd name="connsiteX2" fmla="*/ 5029200 w 10058400"/>
              <a:gd name="connsiteY2" fmla="*/ 450406 h 822095"/>
              <a:gd name="connsiteX3" fmla="*/ 10056918 w 10058400"/>
              <a:gd name="connsiteY3" fmla="*/ 305 h 822095"/>
              <a:gd name="connsiteX4" fmla="*/ 10058400 w 10058400"/>
              <a:gd name="connsiteY4" fmla="*/ 0 h 822095"/>
              <a:gd name="connsiteX5" fmla="*/ 10058400 w 10058400"/>
              <a:gd name="connsiteY5" fmla="*/ 822095 h 822095"/>
              <a:gd name="connsiteX6" fmla="*/ 7285603 w 10058400"/>
              <a:gd name="connsiteY6" fmla="*/ 822095 h 822095"/>
              <a:gd name="connsiteX7" fmla="*/ 6748416 w 10058400"/>
              <a:gd name="connsiteY7" fmla="*/ 774793 h 822095"/>
              <a:gd name="connsiteX8" fmla="*/ 5029200 w 10058400"/>
              <a:gd name="connsiteY8" fmla="*/ 720854 h 822095"/>
              <a:gd name="connsiteX9" fmla="*/ 3309985 w 10058400"/>
              <a:gd name="connsiteY9" fmla="*/ 774793 h 822095"/>
              <a:gd name="connsiteX10" fmla="*/ 2772799 w 10058400"/>
              <a:gd name="connsiteY10" fmla="*/ 822095 h 822095"/>
              <a:gd name="connsiteX11" fmla="*/ 0 w 10058400"/>
              <a:gd name="connsiteY11" fmla="*/ 822095 h 822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58400" h="822095">
                <a:moveTo>
                  <a:pt x="0" y="0"/>
                </a:moveTo>
                <a:lnTo>
                  <a:pt x="1482" y="305"/>
                </a:lnTo>
                <a:cubicBezTo>
                  <a:pt x="1467485" y="285927"/>
                  <a:pt x="3188439" y="450406"/>
                  <a:pt x="5029200" y="450406"/>
                </a:cubicBezTo>
                <a:cubicBezTo>
                  <a:pt x="6869962" y="450406"/>
                  <a:pt x="8590916" y="285927"/>
                  <a:pt x="10056918" y="305"/>
                </a:cubicBezTo>
                <a:lnTo>
                  <a:pt x="10058400" y="0"/>
                </a:lnTo>
                <a:lnTo>
                  <a:pt x="10058400" y="822095"/>
                </a:lnTo>
                <a:lnTo>
                  <a:pt x="7285603" y="822095"/>
                </a:lnTo>
                <a:lnTo>
                  <a:pt x="6748416" y="774793"/>
                </a:lnTo>
                <a:cubicBezTo>
                  <a:pt x="6237356" y="740394"/>
                  <a:pt x="5651694" y="720854"/>
                  <a:pt x="5029200" y="720854"/>
                </a:cubicBezTo>
                <a:cubicBezTo>
                  <a:pt x="4406706" y="720854"/>
                  <a:pt x="3821045" y="740394"/>
                  <a:pt x="3309985" y="774793"/>
                </a:cubicBezTo>
                <a:lnTo>
                  <a:pt x="2772799" y="822095"/>
                </a:lnTo>
                <a:lnTo>
                  <a:pt x="0" y="822095"/>
                </a:lnTo>
                <a:close/>
              </a:path>
            </a:pathLst>
          </a:custGeom>
          <a:solidFill>
            <a:srgbClr val="148C0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3632" tIns="51816" rIns="103632" bIns="51816" numCol="1" spcCol="0" rtlCol="0" fromWordArt="0" anchor="ctr" anchorCtr="0" forceAA="0" compatLnSpc="1">
            <a:prstTxWarp prst="textNoShape">
              <a:avLst/>
            </a:prstTxWarp>
            <a:noAutofit/>
          </a:bodyPr>
          <a:lstStyle/>
          <a:p>
            <a:pPr algn="ctr"/>
            <a:endParaRPr lang="en-US" sz="2040" noProof="0" dirty="0"/>
          </a:p>
        </p:txBody>
      </p:sp>
      <p:sp>
        <p:nvSpPr>
          <p:cNvPr id="10" name="Frame 9">
            <a:extLst>
              <a:ext uri="{FF2B5EF4-FFF2-40B4-BE49-F238E27FC236}">
                <a16:creationId xmlns:a16="http://schemas.microsoft.com/office/drawing/2014/main" id="{B7696B38-5A16-42A2-9848-4526AB15EDC1}"/>
              </a:ext>
              <a:ext uri="{C183D7F6-B498-43B3-948B-1728B52AA6E4}">
                <adec:decorative xmlns:adec="http://schemas.microsoft.com/office/drawing/2017/decorative" val="1"/>
              </a:ext>
            </a:extLst>
          </p:cNvPr>
          <p:cNvSpPr/>
          <p:nvPr userDrawn="1"/>
        </p:nvSpPr>
        <p:spPr>
          <a:xfrm>
            <a:off x="341447" y="349990"/>
            <a:ext cx="9375636" cy="7091876"/>
          </a:xfrm>
          <a:prstGeom prst="frame">
            <a:avLst>
              <a:gd name="adj1" fmla="val 420"/>
            </a:avLst>
          </a:prstGeom>
          <a:solidFill>
            <a:srgbClr val="092E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3632" tIns="51816" rIns="103632" bIns="51816" numCol="1" spcCol="0" rtlCol="0" fromWordArt="0" anchor="ctr" anchorCtr="0" forceAA="0" compatLnSpc="1">
            <a:prstTxWarp prst="textNoShape">
              <a:avLst/>
            </a:prstTxWarp>
            <a:noAutofit/>
          </a:bodyPr>
          <a:lstStyle/>
          <a:p>
            <a:pPr algn="ctr"/>
            <a:endParaRPr lang="en-US" sz="2040" noProof="0" dirty="0">
              <a:solidFill>
                <a:schemeClr val="tx1"/>
              </a:solidFill>
            </a:endParaRP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82309" y="4723356"/>
            <a:ext cx="2906487" cy="2906487"/>
          </a:xfrm>
          <a:prstGeom prst="rect">
            <a:avLst/>
          </a:prstGeom>
        </p:spPr>
      </p:pic>
      <p:sp>
        <p:nvSpPr>
          <p:cNvPr id="62" name="Placeholder: Course Name">
            <a:extLst>
              <a:ext uri="{FF2B5EF4-FFF2-40B4-BE49-F238E27FC236}">
                <a16:creationId xmlns:a16="http://schemas.microsoft.com/office/drawing/2014/main" id="{EA962FF5-522E-4FD1-A5C4-D02796D4E8E5}"/>
              </a:ext>
            </a:extLst>
          </p:cNvPr>
          <p:cNvSpPr>
            <a:spLocks noGrp="1"/>
          </p:cNvSpPr>
          <p:nvPr>
            <p:ph type="body" sz="quarter" idx="17" hasCustomPrompt="1"/>
          </p:nvPr>
        </p:nvSpPr>
        <p:spPr>
          <a:xfrm>
            <a:off x="1729586" y="3624131"/>
            <a:ext cx="6599228" cy="535531"/>
          </a:xfrm>
        </p:spPr>
        <p:txBody>
          <a:bodyPr vert="horz" wrap="square" lIns="91440" tIns="45720" rIns="91440" bIns="45720" rtlCol="0" anchor="ctr">
            <a:spAutoFit/>
          </a:bodyPr>
          <a:lstStyle>
            <a:lvl1pPr marL="0" indent="0">
              <a:defRPr lang="en-US" sz="3200" b="1" kern="1200" noProof="0" dirty="0">
                <a:solidFill>
                  <a:srgbClr val="0A4307"/>
                </a:solidFill>
                <a:latin typeface="Calisto MT" panose="02040603050505030304" pitchFamily="18" charset="0"/>
                <a:ea typeface="+mn-ea"/>
                <a:cs typeface="+mn-cs"/>
              </a:defRPr>
            </a:lvl1pPr>
          </a:lstStyle>
          <a:p>
            <a:pPr marL="0" lvl="0" algn="ctr" defTabSz="914400" rtl="0" eaLnBrk="1" latinLnBrk="0" hangingPunct="1">
              <a:spcBef>
                <a:spcPct val="0"/>
              </a:spcBef>
              <a:buNone/>
            </a:pPr>
            <a:r>
              <a:rPr lang="en-US" noProof="0" dirty="0"/>
              <a:t>Title</a:t>
            </a:r>
          </a:p>
        </p:txBody>
      </p:sp>
      <p:sp>
        <p:nvSpPr>
          <p:cNvPr id="67" name="Date Placeholder 3"/>
          <p:cNvSpPr>
            <a:spLocks noGrp="1"/>
          </p:cNvSpPr>
          <p:nvPr>
            <p:ph type="dt" sz="half" idx="2"/>
          </p:nvPr>
        </p:nvSpPr>
        <p:spPr>
          <a:xfrm>
            <a:off x="5873750" y="2839051"/>
            <a:ext cx="2262188" cy="414338"/>
          </a:xfrm>
          <a:prstGeom prst="rect">
            <a:avLst/>
          </a:prstGeom>
        </p:spPr>
        <p:txBody>
          <a:bodyPr vert="horz" lIns="91440" tIns="45720" rIns="91440" bIns="45720" rtlCol="0" anchor="ctr"/>
          <a:lstStyle>
            <a:lvl1pPr algn="l">
              <a:defRPr sz="1200">
                <a:solidFill>
                  <a:schemeClr val="tx1"/>
                </a:solidFill>
              </a:defRPr>
            </a:lvl1pPr>
          </a:lstStyle>
          <a:p>
            <a:fld id="{037A3D8B-F98B-4A82-B9FE-EDE813D1CE9A}" type="datetimeFigureOut">
              <a:rPr lang="en-US" smtClean="0"/>
              <a:pPr/>
              <a:t>6/5/2024</a:t>
            </a:fld>
            <a:endParaRPr lang="en-US"/>
          </a:p>
        </p:txBody>
      </p:sp>
      <p:sp>
        <p:nvSpPr>
          <p:cNvPr id="68" name="Footer Placeholder 4"/>
          <p:cNvSpPr>
            <a:spLocks noGrp="1"/>
          </p:cNvSpPr>
          <p:nvPr>
            <p:ph type="ftr" sz="quarter" idx="20"/>
          </p:nvPr>
        </p:nvSpPr>
        <p:spPr>
          <a:xfrm>
            <a:off x="595845" y="4597835"/>
            <a:ext cx="3455519" cy="1798504"/>
          </a:xfrm>
          <a:prstGeom prst="rect">
            <a:avLst/>
          </a:prstGeom>
        </p:spPr>
        <p:txBody>
          <a:bodyPr/>
          <a:lstStyle>
            <a:lvl1pPr>
              <a:defRPr sz="1200"/>
            </a:lvl1pPr>
          </a:lstStyle>
          <a:p>
            <a:r>
              <a:rPr lang="en-US" i="1" dirty="0">
                <a:latin typeface="Calibri" panose="020F0502020204030204" pitchFamily="34" charset="0"/>
                <a:ea typeface="Times New Roman" panose="02020603050405020304" pitchFamily="18" charset="0"/>
                <a:cs typeface="Times New Roman" panose="02020603050405020304" pitchFamily="18" charset="0"/>
              </a:rPr>
              <a:t>This program has been approved for a total of ____ contact hours of continuing education credit toward fulfillment of the requirements of ASHRM designations of fellow (FASHRM) and distinguished fellow (DFASHRM) and towards certified professional in healthcare risk management (CPHRM) renewal.</a:t>
            </a:r>
            <a:endParaRPr lang="en-US" dirty="0">
              <a:latin typeface="Arial" panose="020B0604020202020204" pitchFamily="34" charset="0"/>
              <a:ea typeface="Times New Roman" panose="02020603050405020304" pitchFamily="18" charset="0"/>
              <a:cs typeface="Times New Roman" panose="02020603050405020304" pitchFamily="18" charset="0"/>
            </a:endParaRPr>
          </a:p>
          <a:p>
            <a:r>
              <a:rPr lang="en-US" i="1" dirty="0">
                <a:latin typeface="Calibri" panose="020F0502020204030204" pitchFamily="34" charset="0"/>
                <a:ea typeface="Times New Roman" panose="02020603050405020304" pitchFamily="18" charset="0"/>
                <a:cs typeface="Times New Roman" panose="02020603050405020304" pitchFamily="18" charset="0"/>
              </a:rPr>
              <a:t>This course has an approval period of 12 months in which credit hours can be awarded.</a:t>
            </a:r>
          </a:p>
        </p:txBody>
      </p:sp>
    </p:spTree>
    <p:extLst>
      <p:ext uri="{BB962C8B-B14F-4D97-AF65-F5344CB8AC3E}">
        <p14:creationId xmlns:p14="http://schemas.microsoft.com/office/powerpoint/2010/main" val="2028435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150" y="517525"/>
            <a:ext cx="3244850" cy="1814513"/>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276725" y="1119188"/>
            <a:ext cx="5091113" cy="55229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92150" y="2332038"/>
            <a:ext cx="3244850" cy="43195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37A3D8B-F98B-4A82-B9FE-EDE813D1CE9A}" type="datetimeFigureOut">
              <a:rPr lang="en-US" smtClean="0"/>
              <a:t>6/5/2024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6C9B0F-B7F7-4AB7-B152-3A06617C432A}" type="slidenum">
              <a:rPr lang="en-US" smtClean="0"/>
              <a:t>‹#›</a:t>
            </a:fld>
            <a:endParaRPr lang="en-US"/>
          </a:p>
        </p:txBody>
      </p:sp>
    </p:spTree>
    <p:extLst>
      <p:ext uri="{BB962C8B-B14F-4D97-AF65-F5344CB8AC3E}">
        <p14:creationId xmlns:p14="http://schemas.microsoft.com/office/powerpoint/2010/main" val="2490182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7A3D8B-F98B-4A82-B9FE-EDE813D1CE9A}" type="datetimeFigureOut">
              <a:rPr lang="en-US" smtClean="0"/>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6C9B0F-B7F7-4AB7-B152-3A06617C432A}" type="slidenum">
              <a:rPr lang="en-US" smtClean="0"/>
              <a:t>‹#›</a:t>
            </a:fld>
            <a:endParaRPr lang="en-US"/>
          </a:p>
        </p:txBody>
      </p:sp>
    </p:spTree>
    <p:extLst>
      <p:ext uri="{BB962C8B-B14F-4D97-AF65-F5344CB8AC3E}">
        <p14:creationId xmlns:p14="http://schemas.microsoft.com/office/powerpoint/2010/main" val="20767179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7725" y="414338"/>
            <a:ext cx="2168525" cy="65865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92150" y="414338"/>
            <a:ext cx="6353175" cy="658653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7A3D8B-F98B-4A82-B9FE-EDE813D1CE9A}" type="datetimeFigureOut">
              <a:rPr lang="en-US" smtClean="0"/>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6C9B0F-B7F7-4AB7-B152-3A06617C432A}" type="slidenum">
              <a:rPr lang="en-US" smtClean="0"/>
              <a:t>‹#›</a:t>
            </a:fld>
            <a:endParaRPr lang="en-US"/>
          </a:p>
        </p:txBody>
      </p:sp>
    </p:spTree>
    <p:extLst>
      <p:ext uri="{BB962C8B-B14F-4D97-AF65-F5344CB8AC3E}">
        <p14:creationId xmlns:p14="http://schemas.microsoft.com/office/powerpoint/2010/main" val="3652637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57300" y="1271588"/>
            <a:ext cx="7543800" cy="2706687"/>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57300" y="4083050"/>
            <a:ext cx="7543800" cy="1876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37A3D8B-F98B-4A82-B9FE-EDE813D1CE9A}" type="datetimeFigureOut">
              <a:rPr lang="en-US" smtClean="0"/>
              <a:t>6/5/2024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6C9B0F-B7F7-4AB7-B152-3A06617C432A}" type="slidenum">
              <a:rPr lang="en-US" smtClean="0"/>
              <a:t>‹#›</a:t>
            </a:fld>
            <a:endParaRPr lang="en-US"/>
          </a:p>
        </p:txBody>
      </p:sp>
    </p:spTree>
    <p:extLst>
      <p:ext uri="{BB962C8B-B14F-4D97-AF65-F5344CB8AC3E}">
        <p14:creationId xmlns:p14="http://schemas.microsoft.com/office/powerpoint/2010/main" val="1786833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7A3D8B-F98B-4A82-B9FE-EDE813D1CE9A}" type="datetimeFigureOut">
              <a:rPr lang="en-US" smtClean="0"/>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6C9B0F-B7F7-4AB7-B152-3A06617C432A}" type="slidenum">
              <a:rPr lang="en-US" smtClean="0"/>
              <a:t>‹#›</a:t>
            </a:fld>
            <a:endParaRPr lang="en-US"/>
          </a:p>
        </p:txBody>
      </p:sp>
    </p:spTree>
    <p:extLst>
      <p:ext uri="{BB962C8B-B14F-4D97-AF65-F5344CB8AC3E}">
        <p14:creationId xmlns:p14="http://schemas.microsoft.com/office/powerpoint/2010/main" val="305977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938338"/>
            <a:ext cx="8675688" cy="3232150"/>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85800" y="5200650"/>
            <a:ext cx="8675688" cy="1700213"/>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37A3D8B-F98B-4A82-B9FE-EDE813D1CE9A}" type="datetimeFigureOut">
              <a:rPr lang="en-US" smtClean="0"/>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6C9B0F-B7F7-4AB7-B152-3A06617C432A}" type="slidenum">
              <a:rPr lang="en-US" smtClean="0"/>
              <a:t>‹#›</a:t>
            </a:fld>
            <a:endParaRPr lang="en-US"/>
          </a:p>
        </p:txBody>
      </p:sp>
    </p:spTree>
    <p:extLst>
      <p:ext uri="{BB962C8B-B14F-4D97-AF65-F5344CB8AC3E}">
        <p14:creationId xmlns:p14="http://schemas.microsoft.com/office/powerpoint/2010/main" val="1182790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92150" y="2068513"/>
            <a:ext cx="4260850" cy="49323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2068513"/>
            <a:ext cx="4260850" cy="49323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37A3D8B-F98B-4A82-B9FE-EDE813D1CE9A}" type="datetimeFigureOut">
              <a:rPr lang="en-US" smtClean="0"/>
              <a:t>6/5/2024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6C9B0F-B7F7-4AB7-B152-3A06617C432A}" type="slidenum">
              <a:rPr lang="en-US" smtClean="0"/>
              <a:t>‹#›</a:t>
            </a:fld>
            <a:endParaRPr lang="en-US"/>
          </a:p>
        </p:txBody>
      </p:sp>
    </p:spTree>
    <p:extLst>
      <p:ext uri="{BB962C8B-B14F-4D97-AF65-F5344CB8AC3E}">
        <p14:creationId xmlns:p14="http://schemas.microsoft.com/office/powerpoint/2010/main" val="503787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150" y="414338"/>
            <a:ext cx="8675688" cy="1501775"/>
          </a:xfrm>
        </p:spPr>
        <p:txBody>
          <a:bodyPr/>
          <a:lstStyle/>
          <a:p>
            <a:r>
              <a:rPr lang="en-US"/>
              <a:t>Click to edit Master title style</a:t>
            </a:r>
          </a:p>
        </p:txBody>
      </p:sp>
      <p:sp>
        <p:nvSpPr>
          <p:cNvPr id="3" name="Text Placeholder 2"/>
          <p:cNvSpPr>
            <a:spLocks noGrp="1"/>
          </p:cNvSpPr>
          <p:nvPr>
            <p:ph type="body" idx="1"/>
          </p:nvPr>
        </p:nvSpPr>
        <p:spPr>
          <a:xfrm>
            <a:off x="692150" y="1905000"/>
            <a:ext cx="4256088" cy="9334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92150" y="2838450"/>
            <a:ext cx="4256088" cy="41767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92700" y="1905000"/>
            <a:ext cx="4275138" cy="9334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92700" y="2838450"/>
            <a:ext cx="4275138" cy="41767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37A3D8B-F98B-4A82-B9FE-EDE813D1CE9A}" type="datetimeFigureOut">
              <a:rPr lang="en-US" smtClean="0"/>
              <a:t>6/5/2024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6C9B0F-B7F7-4AB7-B152-3A06617C432A}" type="slidenum">
              <a:rPr lang="en-US" smtClean="0"/>
              <a:t>‹#›</a:t>
            </a:fld>
            <a:endParaRPr lang="en-US"/>
          </a:p>
        </p:txBody>
      </p:sp>
    </p:spTree>
    <p:extLst>
      <p:ext uri="{BB962C8B-B14F-4D97-AF65-F5344CB8AC3E}">
        <p14:creationId xmlns:p14="http://schemas.microsoft.com/office/powerpoint/2010/main" val="720620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37A3D8B-F98B-4A82-B9FE-EDE813D1CE9A}" type="datetimeFigureOut">
              <a:rPr lang="en-US" smtClean="0"/>
              <a:t>6/5/2024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6C9B0F-B7F7-4AB7-B152-3A06617C432A}" type="slidenum">
              <a:rPr lang="en-US" smtClean="0"/>
              <a:t>‹#›</a:t>
            </a:fld>
            <a:endParaRPr lang="en-US"/>
          </a:p>
        </p:txBody>
      </p:sp>
    </p:spTree>
    <p:extLst>
      <p:ext uri="{BB962C8B-B14F-4D97-AF65-F5344CB8AC3E}">
        <p14:creationId xmlns:p14="http://schemas.microsoft.com/office/powerpoint/2010/main" val="2514044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7A3D8B-F98B-4A82-B9FE-EDE813D1CE9A}" type="datetimeFigureOut">
              <a:rPr lang="en-US" smtClean="0"/>
              <a:t>6/5/2024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6C9B0F-B7F7-4AB7-B152-3A06617C432A}" type="slidenum">
              <a:rPr lang="en-US" smtClean="0"/>
              <a:t>‹#›</a:t>
            </a:fld>
            <a:endParaRPr lang="en-US"/>
          </a:p>
        </p:txBody>
      </p:sp>
    </p:spTree>
    <p:extLst>
      <p:ext uri="{BB962C8B-B14F-4D97-AF65-F5344CB8AC3E}">
        <p14:creationId xmlns:p14="http://schemas.microsoft.com/office/powerpoint/2010/main" val="3102302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150" y="517525"/>
            <a:ext cx="3244850" cy="1814513"/>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76725" y="1119188"/>
            <a:ext cx="5091113" cy="55229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2150" y="2332038"/>
            <a:ext cx="3244850" cy="43195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37A3D8B-F98B-4A82-B9FE-EDE813D1CE9A}" type="datetimeFigureOut">
              <a:rPr lang="en-US" smtClean="0"/>
              <a:t>6/5/2024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6C9B0F-B7F7-4AB7-B152-3A06617C432A}" type="slidenum">
              <a:rPr lang="en-US" smtClean="0"/>
              <a:t>‹#›</a:t>
            </a:fld>
            <a:endParaRPr lang="en-US"/>
          </a:p>
        </p:txBody>
      </p:sp>
    </p:spTree>
    <p:extLst>
      <p:ext uri="{BB962C8B-B14F-4D97-AF65-F5344CB8AC3E}">
        <p14:creationId xmlns:p14="http://schemas.microsoft.com/office/powerpoint/2010/main" val="37194192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63BBF1-8821-4729-BF53-5DC1C706CADF}"/>
              </a:ext>
            </a:extLst>
          </p:cNvPr>
          <p:cNvSpPr>
            <a:spLocks noGrp="1"/>
          </p:cNvSpPr>
          <p:nvPr>
            <p:ph type="title"/>
          </p:nvPr>
        </p:nvSpPr>
        <p:spPr>
          <a:xfrm>
            <a:off x="691515" y="413811"/>
            <a:ext cx="8675370" cy="1502305"/>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DA6EA642-C930-4769-9D84-635E83C365A5}"/>
              </a:ext>
            </a:extLst>
          </p:cNvPr>
          <p:cNvSpPr>
            <a:spLocks noGrp="1"/>
          </p:cNvSpPr>
          <p:nvPr>
            <p:ph type="body" idx="1"/>
          </p:nvPr>
        </p:nvSpPr>
        <p:spPr>
          <a:xfrm>
            <a:off x="691515" y="2069043"/>
            <a:ext cx="8675370" cy="4931516"/>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251907815"/>
      </p:ext>
    </p:extLst>
  </p:cSld>
  <p:clrMap bg1="lt1" tx1="dk1" bg2="lt2" tx2="dk2" accent1="accent1" accent2="accent2" accent3="accent3" accent4="accent4" accent5="accent5" accent6="accent6" hlink="hlink" folHlink="folHlink"/>
  <p:sldLayoutIdLst>
    <p:sldLayoutId id="2147483678" r:id="rId1"/>
  </p:sldLayoutIdLst>
  <p:txStyles>
    <p:titleStyle>
      <a:lvl1pPr algn="l" defTabSz="801578" rtl="0" eaLnBrk="1" latinLnBrk="0" hangingPunct="1">
        <a:lnSpc>
          <a:spcPct val="90000"/>
        </a:lnSpc>
        <a:spcBef>
          <a:spcPct val="0"/>
        </a:spcBef>
        <a:buNone/>
        <a:defRPr sz="3858" b="0" kern="1200">
          <a:solidFill>
            <a:schemeClr val="tx1"/>
          </a:solidFill>
          <a:latin typeface="+mj-lt"/>
          <a:ea typeface="+mj-ea"/>
          <a:cs typeface="+mj-cs"/>
        </a:defRPr>
      </a:lvl1pPr>
    </p:titleStyle>
    <p:bodyStyle>
      <a:lvl1pPr marL="200394" indent="-200394" algn="l" defTabSz="801578" rtl="0" eaLnBrk="1" latinLnBrk="0" hangingPunct="1">
        <a:lnSpc>
          <a:spcPct val="90000"/>
        </a:lnSpc>
        <a:spcBef>
          <a:spcPts val="877"/>
        </a:spcBef>
        <a:buFont typeface="Arial" panose="020B0604020202020204" pitchFamily="34" charset="0"/>
        <a:buChar char="•"/>
        <a:defRPr sz="2454" kern="1200">
          <a:solidFill>
            <a:schemeClr val="tx1"/>
          </a:solidFill>
          <a:latin typeface="+mn-lt"/>
          <a:ea typeface="+mn-ea"/>
          <a:cs typeface="+mn-cs"/>
        </a:defRPr>
      </a:lvl1pPr>
      <a:lvl2pPr marL="601183" indent="-200394" algn="l" defTabSz="801578" rtl="0" eaLnBrk="1" latinLnBrk="0" hangingPunct="1">
        <a:lnSpc>
          <a:spcPct val="90000"/>
        </a:lnSpc>
        <a:spcBef>
          <a:spcPts val="439"/>
        </a:spcBef>
        <a:buFont typeface="Arial" panose="020B0604020202020204" pitchFamily="34" charset="0"/>
        <a:buChar char="•"/>
        <a:defRPr sz="2104" kern="1200">
          <a:solidFill>
            <a:schemeClr val="tx1"/>
          </a:solidFill>
          <a:latin typeface="+mn-lt"/>
          <a:ea typeface="+mn-ea"/>
          <a:cs typeface="+mn-cs"/>
        </a:defRPr>
      </a:lvl2pPr>
      <a:lvl3pPr marL="1001972" indent="-200394" algn="l" defTabSz="801578" rtl="0" eaLnBrk="1" latinLnBrk="0" hangingPunct="1">
        <a:lnSpc>
          <a:spcPct val="90000"/>
        </a:lnSpc>
        <a:spcBef>
          <a:spcPts val="439"/>
        </a:spcBef>
        <a:buFont typeface="Arial" panose="020B0604020202020204" pitchFamily="34" charset="0"/>
        <a:buChar char="•"/>
        <a:defRPr sz="1753" kern="1200">
          <a:solidFill>
            <a:schemeClr val="tx1"/>
          </a:solidFill>
          <a:latin typeface="+mn-lt"/>
          <a:ea typeface="+mn-ea"/>
          <a:cs typeface="+mn-cs"/>
        </a:defRPr>
      </a:lvl3pPr>
      <a:lvl4pPr marL="1402762" indent="-200394" algn="l" defTabSz="801578" rtl="0" eaLnBrk="1" latinLnBrk="0" hangingPunct="1">
        <a:lnSpc>
          <a:spcPct val="90000"/>
        </a:lnSpc>
        <a:spcBef>
          <a:spcPts val="439"/>
        </a:spcBef>
        <a:buFont typeface="Arial" panose="020B0604020202020204" pitchFamily="34" charset="0"/>
        <a:buChar char="•"/>
        <a:defRPr sz="1578" kern="1200">
          <a:solidFill>
            <a:schemeClr val="tx1"/>
          </a:solidFill>
          <a:latin typeface="+mn-lt"/>
          <a:ea typeface="+mn-ea"/>
          <a:cs typeface="+mn-cs"/>
        </a:defRPr>
      </a:lvl4pPr>
      <a:lvl5pPr marL="1803550" indent="-200394" algn="l" defTabSz="801578" rtl="0" eaLnBrk="1" latinLnBrk="0" hangingPunct="1">
        <a:lnSpc>
          <a:spcPct val="90000"/>
        </a:lnSpc>
        <a:spcBef>
          <a:spcPts val="439"/>
        </a:spcBef>
        <a:buFont typeface="Arial" panose="020B0604020202020204" pitchFamily="34" charset="0"/>
        <a:buChar char="•"/>
        <a:defRPr sz="1578" kern="1200">
          <a:solidFill>
            <a:schemeClr val="tx1"/>
          </a:solidFill>
          <a:latin typeface="+mn-lt"/>
          <a:ea typeface="+mn-ea"/>
          <a:cs typeface="+mn-cs"/>
        </a:defRPr>
      </a:lvl5pPr>
      <a:lvl6pPr marL="2204340" indent="-200394" algn="l" defTabSz="801578" rtl="0" eaLnBrk="1" latinLnBrk="0" hangingPunct="1">
        <a:lnSpc>
          <a:spcPct val="90000"/>
        </a:lnSpc>
        <a:spcBef>
          <a:spcPts val="439"/>
        </a:spcBef>
        <a:buFont typeface="Arial" panose="020B0604020202020204" pitchFamily="34" charset="0"/>
        <a:buChar char="•"/>
        <a:defRPr sz="1578" kern="1200">
          <a:solidFill>
            <a:schemeClr val="tx1"/>
          </a:solidFill>
          <a:latin typeface="+mn-lt"/>
          <a:ea typeface="+mn-ea"/>
          <a:cs typeface="+mn-cs"/>
        </a:defRPr>
      </a:lvl6pPr>
      <a:lvl7pPr marL="2605129" indent="-200394" algn="l" defTabSz="801578" rtl="0" eaLnBrk="1" latinLnBrk="0" hangingPunct="1">
        <a:lnSpc>
          <a:spcPct val="90000"/>
        </a:lnSpc>
        <a:spcBef>
          <a:spcPts val="439"/>
        </a:spcBef>
        <a:buFont typeface="Arial" panose="020B0604020202020204" pitchFamily="34" charset="0"/>
        <a:buChar char="•"/>
        <a:defRPr sz="1578" kern="1200">
          <a:solidFill>
            <a:schemeClr val="tx1"/>
          </a:solidFill>
          <a:latin typeface="+mn-lt"/>
          <a:ea typeface="+mn-ea"/>
          <a:cs typeface="+mn-cs"/>
        </a:defRPr>
      </a:lvl7pPr>
      <a:lvl8pPr marL="3005918" indent="-200394" algn="l" defTabSz="801578" rtl="0" eaLnBrk="1" latinLnBrk="0" hangingPunct="1">
        <a:lnSpc>
          <a:spcPct val="90000"/>
        </a:lnSpc>
        <a:spcBef>
          <a:spcPts val="439"/>
        </a:spcBef>
        <a:buFont typeface="Arial" panose="020B0604020202020204" pitchFamily="34" charset="0"/>
        <a:buChar char="•"/>
        <a:defRPr sz="1578" kern="1200">
          <a:solidFill>
            <a:schemeClr val="tx1"/>
          </a:solidFill>
          <a:latin typeface="+mn-lt"/>
          <a:ea typeface="+mn-ea"/>
          <a:cs typeface="+mn-cs"/>
        </a:defRPr>
      </a:lvl8pPr>
      <a:lvl9pPr marL="3406707" indent="-200394" algn="l" defTabSz="801578" rtl="0" eaLnBrk="1" latinLnBrk="0" hangingPunct="1">
        <a:lnSpc>
          <a:spcPct val="90000"/>
        </a:lnSpc>
        <a:spcBef>
          <a:spcPts val="439"/>
        </a:spcBef>
        <a:buFont typeface="Arial" panose="020B0604020202020204" pitchFamily="34" charset="0"/>
        <a:buChar char="•"/>
        <a:defRPr sz="1578" kern="1200">
          <a:solidFill>
            <a:schemeClr val="tx1"/>
          </a:solidFill>
          <a:latin typeface="+mn-lt"/>
          <a:ea typeface="+mn-ea"/>
          <a:cs typeface="+mn-cs"/>
        </a:defRPr>
      </a:lvl9pPr>
    </p:bodyStyle>
    <p:otherStyle>
      <a:defPPr>
        <a:defRPr lang="en-US"/>
      </a:defPPr>
      <a:lvl1pPr marL="0" algn="l" defTabSz="801578" rtl="0" eaLnBrk="1" latinLnBrk="0" hangingPunct="1">
        <a:defRPr sz="1578" kern="1200">
          <a:solidFill>
            <a:schemeClr val="tx1"/>
          </a:solidFill>
          <a:latin typeface="+mn-lt"/>
          <a:ea typeface="+mn-ea"/>
          <a:cs typeface="+mn-cs"/>
        </a:defRPr>
      </a:lvl1pPr>
      <a:lvl2pPr marL="400789" algn="l" defTabSz="801578" rtl="0" eaLnBrk="1" latinLnBrk="0" hangingPunct="1">
        <a:defRPr sz="1578" kern="1200">
          <a:solidFill>
            <a:schemeClr val="tx1"/>
          </a:solidFill>
          <a:latin typeface="+mn-lt"/>
          <a:ea typeface="+mn-ea"/>
          <a:cs typeface="+mn-cs"/>
        </a:defRPr>
      </a:lvl2pPr>
      <a:lvl3pPr marL="801578" algn="l" defTabSz="801578" rtl="0" eaLnBrk="1" latinLnBrk="0" hangingPunct="1">
        <a:defRPr sz="1578" kern="1200">
          <a:solidFill>
            <a:schemeClr val="tx1"/>
          </a:solidFill>
          <a:latin typeface="+mn-lt"/>
          <a:ea typeface="+mn-ea"/>
          <a:cs typeface="+mn-cs"/>
        </a:defRPr>
      </a:lvl3pPr>
      <a:lvl4pPr marL="1202368" algn="l" defTabSz="801578" rtl="0" eaLnBrk="1" latinLnBrk="0" hangingPunct="1">
        <a:defRPr sz="1578" kern="1200">
          <a:solidFill>
            <a:schemeClr val="tx1"/>
          </a:solidFill>
          <a:latin typeface="+mn-lt"/>
          <a:ea typeface="+mn-ea"/>
          <a:cs typeface="+mn-cs"/>
        </a:defRPr>
      </a:lvl4pPr>
      <a:lvl5pPr marL="1603156" algn="l" defTabSz="801578" rtl="0" eaLnBrk="1" latinLnBrk="0" hangingPunct="1">
        <a:defRPr sz="1578" kern="1200">
          <a:solidFill>
            <a:schemeClr val="tx1"/>
          </a:solidFill>
          <a:latin typeface="+mn-lt"/>
          <a:ea typeface="+mn-ea"/>
          <a:cs typeface="+mn-cs"/>
        </a:defRPr>
      </a:lvl5pPr>
      <a:lvl6pPr marL="2003945" algn="l" defTabSz="801578" rtl="0" eaLnBrk="1" latinLnBrk="0" hangingPunct="1">
        <a:defRPr sz="1578" kern="1200">
          <a:solidFill>
            <a:schemeClr val="tx1"/>
          </a:solidFill>
          <a:latin typeface="+mn-lt"/>
          <a:ea typeface="+mn-ea"/>
          <a:cs typeface="+mn-cs"/>
        </a:defRPr>
      </a:lvl6pPr>
      <a:lvl7pPr marL="2404734" algn="l" defTabSz="801578" rtl="0" eaLnBrk="1" latinLnBrk="0" hangingPunct="1">
        <a:defRPr sz="1578" kern="1200">
          <a:solidFill>
            <a:schemeClr val="tx1"/>
          </a:solidFill>
          <a:latin typeface="+mn-lt"/>
          <a:ea typeface="+mn-ea"/>
          <a:cs typeface="+mn-cs"/>
        </a:defRPr>
      </a:lvl7pPr>
      <a:lvl8pPr marL="2805523" algn="l" defTabSz="801578" rtl="0" eaLnBrk="1" latinLnBrk="0" hangingPunct="1">
        <a:defRPr sz="1578" kern="1200">
          <a:solidFill>
            <a:schemeClr val="tx1"/>
          </a:solidFill>
          <a:latin typeface="+mn-lt"/>
          <a:ea typeface="+mn-ea"/>
          <a:cs typeface="+mn-cs"/>
        </a:defRPr>
      </a:lvl8pPr>
      <a:lvl9pPr marL="3206312" algn="l" defTabSz="801578" rtl="0" eaLnBrk="1" latinLnBrk="0" hangingPunct="1">
        <a:defRPr sz="157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2150" y="414338"/>
            <a:ext cx="8674100" cy="1501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92150" y="2068513"/>
            <a:ext cx="8674100" cy="49323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92150" y="7204075"/>
            <a:ext cx="2262188" cy="414338"/>
          </a:xfrm>
          <a:prstGeom prst="rect">
            <a:avLst/>
          </a:prstGeom>
        </p:spPr>
        <p:txBody>
          <a:bodyPr vert="horz" lIns="91440" tIns="45720" rIns="91440" bIns="45720" rtlCol="0" anchor="ctr"/>
          <a:lstStyle>
            <a:lvl1pPr algn="l">
              <a:defRPr sz="1200">
                <a:solidFill>
                  <a:schemeClr val="tx1">
                    <a:tint val="75000"/>
                  </a:schemeClr>
                </a:solidFill>
              </a:defRPr>
            </a:lvl1pPr>
          </a:lstStyle>
          <a:p>
            <a:fld id="{037A3D8B-F98B-4A82-B9FE-EDE813D1CE9A}" type="datetimeFigureOut">
              <a:rPr lang="en-US" smtClean="0"/>
              <a:t>6/5/2024</a:t>
            </a:fld>
            <a:endParaRPr lang="en-US"/>
          </a:p>
        </p:txBody>
      </p:sp>
      <p:sp>
        <p:nvSpPr>
          <p:cNvPr id="5" name="Footer Placeholder 4"/>
          <p:cNvSpPr>
            <a:spLocks noGrp="1"/>
          </p:cNvSpPr>
          <p:nvPr>
            <p:ph type="ftr" sz="quarter" idx="3"/>
          </p:nvPr>
        </p:nvSpPr>
        <p:spPr>
          <a:xfrm>
            <a:off x="3332163" y="7204075"/>
            <a:ext cx="3394075" cy="4143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04063" y="7204075"/>
            <a:ext cx="2262187" cy="414338"/>
          </a:xfrm>
          <a:prstGeom prst="rect">
            <a:avLst/>
          </a:prstGeom>
        </p:spPr>
        <p:txBody>
          <a:bodyPr vert="horz" lIns="91440" tIns="45720" rIns="91440" bIns="45720" rtlCol="0" anchor="ctr"/>
          <a:lstStyle>
            <a:lvl1pPr algn="r">
              <a:defRPr sz="1200">
                <a:solidFill>
                  <a:schemeClr val="tx1">
                    <a:tint val="75000"/>
                  </a:schemeClr>
                </a:solidFill>
              </a:defRPr>
            </a:lvl1pPr>
          </a:lstStyle>
          <a:p>
            <a:fld id="{FA6C9B0F-B7F7-4AB7-B152-3A06617C432A}" type="slidenum">
              <a:rPr lang="en-US" smtClean="0"/>
              <a:t>‹#›</a:t>
            </a:fld>
            <a:endParaRPr lang="en-US"/>
          </a:p>
        </p:txBody>
      </p:sp>
    </p:spTree>
    <p:extLst>
      <p:ext uri="{BB962C8B-B14F-4D97-AF65-F5344CB8AC3E}">
        <p14:creationId xmlns:p14="http://schemas.microsoft.com/office/powerpoint/2010/main" val="1056425720"/>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9315A6-6DEB-4E88-B5E2-60C5B7E1791C}"/>
              </a:ext>
            </a:extLst>
          </p:cNvPr>
          <p:cNvSpPr>
            <a:spLocks noGrp="1"/>
          </p:cNvSpPr>
          <p:nvPr>
            <p:ph type="title" idx="4294967295"/>
          </p:nvPr>
        </p:nvSpPr>
        <p:spPr>
          <a:xfrm>
            <a:off x="199417" y="2012033"/>
            <a:ext cx="9659566" cy="701731"/>
          </a:xfrm>
        </p:spPr>
        <p:txBody>
          <a:bodyPr>
            <a:normAutofit/>
          </a:bodyPr>
          <a:lstStyle/>
          <a:p>
            <a:pPr algn="ctr"/>
            <a:r>
              <a:rPr lang="en-US" sz="2400" noProof="1"/>
              <a:t>_________________________</a:t>
            </a:r>
          </a:p>
        </p:txBody>
      </p:sp>
      <p:sp>
        <p:nvSpPr>
          <p:cNvPr id="43" name="Text Placeholder 42">
            <a:extLst>
              <a:ext uri="{FF2B5EF4-FFF2-40B4-BE49-F238E27FC236}">
                <a16:creationId xmlns:a16="http://schemas.microsoft.com/office/drawing/2014/main" id="{16527ED3-ABD9-459D-8F19-4C7BA107B12C}"/>
              </a:ext>
            </a:extLst>
          </p:cNvPr>
          <p:cNvSpPr>
            <a:spLocks noGrp="1"/>
          </p:cNvSpPr>
          <p:nvPr>
            <p:ph type="body" sz="quarter" idx="11"/>
          </p:nvPr>
        </p:nvSpPr>
        <p:spPr>
          <a:xfrm>
            <a:off x="974257" y="6643283"/>
            <a:ext cx="3170360" cy="260127"/>
          </a:xfrm>
        </p:spPr>
        <p:txBody>
          <a:bodyPr/>
          <a:lstStyle/>
          <a:p>
            <a:r>
              <a:rPr lang="en-US" noProof="1"/>
              <a:t>Janet Maguire, President Elect</a:t>
            </a:r>
          </a:p>
        </p:txBody>
      </p:sp>
      <p:sp>
        <p:nvSpPr>
          <p:cNvPr id="2" name="Rectangle 1"/>
          <p:cNvSpPr/>
          <p:nvPr/>
        </p:nvSpPr>
        <p:spPr>
          <a:xfrm>
            <a:off x="1898374" y="3254295"/>
            <a:ext cx="6261652" cy="584775"/>
          </a:xfrm>
          <a:prstGeom prst="rect">
            <a:avLst/>
          </a:prstGeom>
        </p:spPr>
        <p:txBody>
          <a:bodyPr wrap="square">
            <a:spAutoFit/>
          </a:bodyPr>
          <a:lstStyle/>
          <a:p>
            <a:pPr algn="ctr"/>
            <a:r>
              <a:rPr lang="en-US" sz="3200" b="1" dirty="0">
                <a:solidFill>
                  <a:srgbClr val="0A3F07"/>
                </a:solidFill>
                <a:latin typeface="Calisto MT" panose="02040603050505030304" pitchFamily="18" charset="0"/>
              </a:rPr>
              <a:t>Spring Education Day</a:t>
            </a:r>
          </a:p>
        </p:txBody>
      </p:sp>
      <p:sp>
        <p:nvSpPr>
          <p:cNvPr id="3" name="TextBox 2"/>
          <p:cNvSpPr txBox="1"/>
          <p:nvPr/>
        </p:nvSpPr>
        <p:spPr>
          <a:xfrm>
            <a:off x="1525656" y="4187042"/>
            <a:ext cx="7007088" cy="938719"/>
          </a:xfrm>
          <a:prstGeom prst="rect">
            <a:avLst/>
          </a:prstGeom>
          <a:noFill/>
        </p:spPr>
        <p:txBody>
          <a:bodyPr wrap="square" rtlCol="0">
            <a:spAutoFit/>
          </a:bodyPr>
          <a:lstStyle/>
          <a:p>
            <a:r>
              <a:rPr lang="en-US" sz="1100" i="1" dirty="0"/>
              <a:t>This program has been approved for a total of __5__ contact hours of continuing education credit toward fulfillment of the requirements of ASHRM designations of fellow (FASHRM) and distinguished fellow (DFASHRM) and towards certified professional in healthcare risk management (CPHRM) renewal.</a:t>
            </a:r>
          </a:p>
          <a:p>
            <a:r>
              <a:rPr lang="en-US" sz="1100" i="1" dirty="0"/>
              <a:t>This course has an approval period of 12 months in which credit hours can be awarded.</a:t>
            </a:r>
          </a:p>
          <a:p>
            <a:endParaRPr lang="en-US" sz="1100" dirty="0"/>
          </a:p>
        </p:txBody>
      </p:sp>
      <p:sp>
        <p:nvSpPr>
          <p:cNvPr id="13" name="Date Placeholder 3"/>
          <p:cNvSpPr txBox="1">
            <a:spLocks/>
          </p:cNvSpPr>
          <p:nvPr/>
        </p:nvSpPr>
        <p:spPr>
          <a:xfrm>
            <a:off x="5897838" y="2839957"/>
            <a:ext cx="2262188" cy="414338"/>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June 3</a:t>
            </a:r>
            <a:r>
              <a:rPr lang="en-US" baseline="30000" dirty="0"/>
              <a:t>rd</a:t>
            </a:r>
            <a:r>
              <a:rPr lang="en-US" dirty="0"/>
              <a:t>, 2024</a:t>
            </a:r>
          </a:p>
        </p:txBody>
      </p:sp>
      <p:cxnSp>
        <p:nvCxnSpPr>
          <p:cNvPr id="7" name="Straight Connector 6"/>
          <p:cNvCxnSpPr/>
          <p:nvPr/>
        </p:nvCxnSpPr>
        <p:spPr>
          <a:xfrm>
            <a:off x="5824331" y="3136578"/>
            <a:ext cx="1204601" cy="4187"/>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18235894"/>
      </p:ext>
    </p:extLst>
  </p:cSld>
  <p:clrMapOvr>
    <a:masterClrMapping/>
  </p:clrMapOvr>
</p:sld>
</file>

<file path=ppt/theme/theme1.xml><?xml version="1.0" encoding="utf-8"?>
<a:theme xmlns:a="http://schemas.openxmlformats.org/drawingml/2006/main" name="MS Gold Certificate">
  <a:themeElements>
    <a:clrScheme name="Custom 289">
      <a:dk1>
        <a:sysClr val="windowText" lastClr="000000"/>
      </a:dk1>
      <a:lt1>
        <a:sysClr val="window" lastClr="FFFFFF"/>
      </a:lt1>
      <a:dk2>
        <a:srgbClr val="44546A"/>
      </a:dk2>
      <a:lt2>
        <a:srgbClr val="E7E6E6"/>
      </a:lt2>
      <a:accent1>
        <a:srgbClr val="E1C148"/>
      </a:accent1>
      <a:accent2>
        <a:srgbClr val="F6DD90"/>
      </a:accent2>
      <a:accent3>
        <a:srgbClr val="A46A24"/>
      </a:accent3>
      <a:accent4>
        <a:srgbClr val="E7A954"/>
      </a:accent4>
      <a:accent5>
        <a:srgbClr val="C7AD63"/>
      </a:accent5>
      <a:accent6>
        <a:srgbClr val="DFD7A7"/>
      </a:accent6>
      <a:hlink>
        <a:srgbClr val="A46A24"/>
      </a:hlink>
      <a:folHlink>
        <a:srgbClr val="A46A24"/>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S Gold Certificate" id="{09CCFA45-33C3-4ECF-B143-4ADFDE17C4E4}" vid="{12B42932-B349-4683-82CD-0B05F765F4F7}"/>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7e3f163ba23981de9af4e94a4fc3c170">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77303e74caa42b09a8f0afd28694942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058C4D3-F917-4E8C-BCC0-4D7143E0B00F}">
  <ds:schemaRefs>
    <ds:schemaRef ds:uri="http://schemas.microsoft.com/office/2006/documentManagement/types"/>
    <ds:schemaRef ds:uri="http://purl.org/dc/terms/"/>
    <ds:schemaRef ds:uri="http://schemas.openxmlformats.org/package/2006/metadata/core-properties"/>
    <ds:schemaRef ds:uri="16c05727-aa75-4e4a-9b5f-8a80a1165891"/>
    <ds:schemaRef ds:uri="http://purl.org/dc/dcmitype/"/>
    <ds:schemaRef ds:uri="http://schemas.microsoft.com/office/infopath/2007/PartnerControls"/>
    <ds:schemaRef ds:uri="http://purl.org/dc/elements/1.1/"/>
    <ds:schemaRef ds:uri="http://schemas.microsoft.com/office/2006/metadata/properties"/>
    <ds:schemaRef ds:uri="71af3243-3dd4-4a8d-8c0d-dd76da1f02a5"/>
    <ds:schemaRef ds:uri="http://www.w3.org/XML/1998/namespace"/>
  </ds:schemaRefs>
</ds:datastoreItem>
</file>

<file path=customXml/itemProps2.xml><?xml version="1.0" encoding="utf-8"?>
<ds:datastoreItem xmlns:ds="http://schemas.openxmlformats.org/officeDocument/2006/customXml" ds:itemID="{00CC90E0-B486-4E14-B495-FFD2C1DCC8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52FB09A-3DFF-4728-85A9-E90FBD95D42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Ribbon certificate of completion</Template>
  <TotalTime>0</TotalTime>
  <Words>81</Words>
  <Application>Microsoft Office PowerPoint</Application>
  <PresentationFormat>Custom</PresentationFormat>
  <Paragraphs>7</Paragraphs>
  <Slides>1</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vt:i4>
      </vt:variant>
    </vt:vector>
  </HeadingPairs>
  <TitlesOfParts>
    <vt:vector size="9" baseType="lpstr">
      <vt:lpstr>Arial</vt:lpstr>
      <vt:lpstr>Calibri</vt:lpstr>
      <vt:lpstr>Calibri Light</vt:lpstr>
      <vt:lpstr>Calisto MT</vt:lpstr>
      <vt:lpstr>Century Schoolbook</vt:lpstr>
      <vt:lpstr>Sabon Next LT</vt:lpstr>
      <vt:lpstr>MS Gold Certificate</vt:lpstr>
      <vt:lpstr>Custom Design</vt:lpstr>
      <vt:lpstr>_________________________</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2020-09-03T20:42:47Z</dcterms:created>
  <dcterms:modified xsi:type="dcterms:W3CDTF">2024-06-05T18:08:24Z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